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7" r:id="rId4"/>
    <p:sldId id="261" r:id="rId5"/>
    <p:sldId id="264" r:id="rId6"/>
    <p:sldId id="265" r:id="rId7"/>
    <p:sldId id="267" r:id="rId8"/>
    <p:sldId id="25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F5978-0227-4609-8F09-5FB40730CBE6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0E0A0-737C-4BD1-A729-5E45FA06F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3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43765-3CE7-4993-920B-B38C245A2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11590-795B-44DD-834E-A15EB6508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AEA06C-B897-4CE9-8CD3-4C3DAE6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C1A7B-B078-4931-952E-B63EDB3D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23CAF-E4BB-4DBA-98CE-4194D717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7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65F36-2A13-4BBA-B031-94408084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D8B46F-48D8-4E2C-BD9D-239B761C3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30879A-E326-4632-89D1-7EBC528D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7B2BA-C7B3-47A3-A427-BA5D9D0A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A526AC-697B-461E-9882-8CAF6132C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9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472F8A-6CA0-4C6C-8DA1-ECAFA7017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A82918-552D-47F0-AAEE-09F7AC7C4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ABF70-8944-4EAF-894C-6BEABF5B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251F8-1FD6-44CD-88C5-4B62974A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E64DF-0A21-43B8-98A9-906157B2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2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3ECB4-F9B8-4807-AC95-684766D8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DD0181-08E8-4E79-80D3-A79EC1921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BC182F-4373-4772-B6DD-1ACE1B85B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C1B2B7-231D-40DD-8E58-1659D761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9E956B-BDC8-4588-ABA8-EB4D256D5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7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A2D3B-3547-43C3-AA2D-E20DE525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175A5-96E2-45D2-ADB3-BEAA18B50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08164B-A97D-44C7-AF55-E5A6B0D42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6DAD22-5052-46F9-9E5C-C54981F1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53D6D-D8FB-411D-8454-12CAA1A6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94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5B2C9-075F-4CEE-9EBA-9EDE1FECC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332EF4-8D20-4451-9D70-B7E4D93B9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AA0808-DFA9-404C-AC76-62A3B1422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7A82D-F5B8-407D-A85E-35F73D6C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4B01B9-82A7-4965-BEAD-209F1C18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60DA66-C5A8-4E0C-8631-0119504F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1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6B76-6CC9-446F-B0D6-5B13999E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7A42E9-5DAB-4E11-BE95-63A32F789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F4B84A-C6CF-442B-882D-7C66D80A7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7766F3-9F77-4B96-902A-9B6D621FE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39F394-8D47-471E-849E-3EE516C8C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D9D7B8-739D-4A51-99C8-4D5C92DCD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223387-DADB-4132-AF7B-FF0E6217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C6B636-05CB-456C-92F1-7B353C0F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88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C672D-F5FE-418C-9E13-CB6F0FD8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596879-1DD6-4AB6-9A8D-B4B2C7EB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0D67C-2D81-43CC-AA35-10653DF99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123BE8-8BE6-441A-83F0-5BCE88CC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20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A6163B-E4B3-43AF-998A-E40D1E1F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C05FAC-E56F-4F89-8F27-7CB234CE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EB19C0-C85B-48CE-A4E0-2CD00790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8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24263-B1F3-450E-B176-2A8993F6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934AB4-E053-45E9-88EC-43A09B5A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A6083D-3EC3-4ECF-8F08-D15B27DB7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362341-9D8C-4BA7-8511-E57471ACD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DAF148-BAE4-4687-8CE9-56B3ACE1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4D6165-3CE8-45EB-B3AF-0BA016BC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8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6D63D-3620-4C9C-B340-1F104ADD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CD9DC6-DD76-47FA-AA93-C64ADB5AD8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BEA03F-387D-42EE-8C50-145466255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1C2366-5311-440D-9BCB-CBF03924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D0AFB-8CB9-4606-AD88-58F55DBE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71B04-2A40-4482-9D4E-F8EA5C29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8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DA5DA-7EAA-42B3-B032-487B5AE4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80236B-E061-4EFF-A637-EA3F058FF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69AC76-1A75-4B74-9C92-292CCE2F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EEDC-0A5F-4CBD-842E-B4A378A92D95}" type="datetimeFigureOut">
              <a:rPr lang="ru-RU" smtClean="0"/>
              <a:t>11.04.2021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038FC-F3D5-414B-925A-2892E46D6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68EDC-EB3B-43A7-BEF3-BC3DD07D4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38D29-E96E-49E8-A886-50B1EEA52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4AD43-5786-402A-9282-8D81771B2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337" y="1912831"/>
            <a:ext cx="7235749" cy="2169425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latin typeface="Rockin' Record" panose="020B06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безопасности детей дошкольного возраста при организации прогулок в дошкольном учреждении</a:t>
            </a:r>
            <a:endParaRPr lang="ru-RU" sz="7200" dirty="0">
              <a:solidFill>
                <a:schemeClr val="accent6">
                  <a:lumMod val="50000"/>
                </a:schemeClr>
              </a:solidFill>
              <a:latin typeface="Rockin' Record" panose="020B0600000000000000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CBDABC-9DB4-4450-B420-A239B0E51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579" y="5116647"/>
            <a:ext cx="6590334" cy="976773"/>
          </a:xfrm>
        </p:spPr>
        <p:txBody>
          <a:bodyPr>
            <a:normAutofit fontScale="92500"/>
          </a:bodyPr>
          <a:lstStyle/>
          <a:p>
            <a:pPr algn="l"/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Оксак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Екатерина Владимировна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l"/>
            <a:r>
              <a:rPr lang="ru-RU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 высшей квалификационной категории 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0930BE4F-E8FE-4559-9A88-638E1C92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52915" y="103756"/>
            <a:ext cx="819373" cy="774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31323-B068-498B-BB6A-334D542C0DB0}"/>
              </a:ext>
            </a:extLst>
          </p:cNvPr>
          <p:cNvSpPr txBox="1"/>
          <p:nvPr/>
        </p:nvSpPr>
        <p:spPr>
          <a:xfrm>
            <a:off x="858434" y="182378"/>
            <a:ext cx="7129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pic>
        <p:nvPicPr>
          <p:cNvPr id="15" name="Рисунок 14" descr="Изображение выглядит как небо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7692555-3D25-47DF-93B6-73A6FD67F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03" y="0"/>
            <a:ext cx="3065318" cy="442816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рево, человек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15D19A9-D64B-406E-B821-6D70637FA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046" y="4428286"/>
            <a:ext cx="3092066" cy="242983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3441D7-2F81-4201-98BA-E95D6303EA7A}"/>
              </a:ext>
            </a:extLst>
          </p:cNvPr>
          <p:cNvSpPr/>
          <p:nvPr/>
        </p:nvSpPr>
        <p:spPr>
          <a:xfrm>
            <a:off x="11005851" y="0"/>
            <a:ext cx="1188890" cy="4645900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>
            <a:solidFill>
              <a:schemeClr val="accent6">
                <a:lumMod val="60000"/>
                <a:lumOff val="4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F07FF85-669C-458C-9005-C93060FAFB3A}"/>
              </a:ext>
            </a:extLst>
          </p:cNvPr>
          <p:cNvCxnSpPr>
            <a:cxnSpLocks/>
          </p:cNvCxnSpPr>
          <p:nvPr/>
        </p:nvCxnSpPr>
        <p:spPr>
          <a:xfrm flipH="1">
            <a:off x="462337" y="6339155"/>
            <a:ext cx="8091169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741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135C63-3039-4773-AE9C-75976D15CFC9}"/>
              </a:ext>
            </a:extLst>
          </p:cNvPr>
          <p:cNvSpPr/>
          <p:nvPr/>
        </p:nvSpPr>
        <p:spPr>
          <a:xfrm>
            <a:off x="0" y="0"/>
            <a:ext cx="118889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21C5D149-E301-411B-BCE8-7D941F22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469171" y="53803"/>
            <a:ext cx="719719" cy="68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4167B-0DF7-4835-A3E4-E814BB3CAB19}"/>
              </a:ext>
            </a:extLst>
          </p:cNvPr>
          <p:cNvSpPr txBox="1"/>
          <p:nvPr/>
        </p:nvSpPr>
        <p:spPr>
          <a:xfrm>
            <a:off x="1327605" y="103756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DE50C-C71B-488F-A802-981EBBF6E952}"/>
              </a:ext>
            </a:extLst>
          </p:cNvPr>
          <p:cNvSpPr txBox="1"/>
          <p:nvPr/>
        </p:nvSpPr>
        <p:spPr>
          <a:xfrm>
            <a:off x="1778201" y="965924"/>
            <a:ext cx="6785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</a:rPr>
              <a:t>Нормативно-правовая база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418AE-0485-4D67-A13B-FBA902F2F014}"/>
              </a:ext>
            </a:extLst>
          </p:cNvPr>
          <p:cNvSpPr txBox="1"/>
          <p:nvPr/>
        </p:nvSpPr>
        <p:spPr>
          <a:xfrm>
            <a:off x="1778201" y="2029585"/>
            <a:ext cx="95846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50000"/>
                </a:schemeClr>
              </a:buClr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«ОБ ОБРАЗОВАНИИ»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Clr>
                <a:srgbClr val="002060"/>
              </a:buClr>
            </a:pP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ст. 32, п. 22.3 «Компетентность и ответственность образовательного учреждения»</a:t>
            </a:r>
          </a:p>
          <a:p>
            <a:pPr lvl="1" algn="just">
              <a:buClr>
                <a:srgbClr val="002060"/>
              </a:buClr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Clr>
                <a:srgbClr val="002060"/>
              </a:buClr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ДО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chemeClr val="accent6">
                  <a:lumMod val="50000"/>
                </a:schemeClr>
              </a:buClr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область «Физическое развитие» </a:t>
            </a:r>
          </a:p>
          <a:p>
            <a:pPr lvl="1">
              <a:buClr>
                <a:schemeClr val="accent6">
                  <a:lumMod val="50000"/>
                </a:schemeClr>
              </a:buClr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ОСНОВНЫХ ГАРАНТИЯХ ПРАВ РЕБЕНКА В РФ» </a:t>
            </a:r>
          </a:p>
          <a:p>
            <a:pPr>
              <a:buClr>
                <a:schemeClr val="accent6">
                  <a:lumMod val="50000"/>
                </a:schemeClr>
              </a:buClr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24.07.98 № 124-ФЗ </a:t>
            </a:r>
          </a:p>
          <a:p>
            <a:pPr lvl="1">
              <a:buClr>
                <a:schemeClr val="accent6">
                  <a:lumMod val="50000"/>
                </a:schemeClr>
              </a:buClr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E5DB9457-952F-41CA-AABC-B542E26D3DA0}"/>
              </a:ext>
            </a:extLst>
          </p:cNvPr>
          <p:cNvCxnSpPr>
            <a:cxnSpLocks/>
          </p:cNvCxnSpPr>
          <p:nvPr/>
        </p:nvCxnSpPr>
        <p:spPr>
          <a:xfrm flipH="1">
            <a:off x="1188890" y="6167341"/>
            <a:ext cx="796445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902E3D-ED9B-4E2F-8E0A-BFF66BF7077D}"/>
              </a:ext>
            </a:extLst>
          </p:cNvPr>
          <p:cNvSpPr txBox="1"/>
          <p:nvPr/>
        </p:nvSpPr>
        <p:spPr>
          <a:xfrm>
            <a:off x="1477645" y="6328005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www.dou66-zabavushka.ru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7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97CE45-7BC5-49DB-8008-21359BAE4F87}"/>
              </a:ext>
            </a:extLst>
          </p:cNvPr>
          <p:cNvSpPr txBox="1"/>
          <p:nvPr/>
        </p:nvSpPr>
        <p:spPr>
          <a:xfrm rot="5400000">
            <a:off x="10422526" y="3244334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www.dou66-zabavushka.ru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21C5D149-E301-411B-BCE8-7D941F22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38715" y="103756"/>
            <a:ext cx="719719" cy="68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4167B-0DF7-4835-A3E4-E814BB3CAB19}"/>
              </a:ext>
            </a:extLst>
          </p:cNvPr>
          <p:cNvSpPr txBox="1"/>
          <p:nvPr/>
        </p:nvSpPr>
        <p:spPr>
          <a:xfrm>
            <a:off x="863588" y="190074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0CA33BA-7233-4FB4-BCBD-BC374D1F611B}"/>
              </a:ext>
            </a:extLst>
          </p:cNvPr>
          <p:cNvCxnSpPr>
            <a:cxnSpLocks/>
          </p:cNvCxnSpPr>
          <p:nvPr/>
        </p:nvCxnSpPr>
        <p:spPr>
          <a:xfrm flipH="1">
            <a:off x="562602" y="6277510"/>
            <a:ext cx="11398999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69983F-153D-4530-99E7-1928F3329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02" y="0"/>
            <a:ext cx="3472093" cy="23465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ребенок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C9B3012B-95CF-43D5-905F-529585A6A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02" y="4580572"/>
            <a:ext cx="3472092" cy="227742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ег, дерев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47EFFD3-7A5C-45F9-A5AF-A15D36C842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3" b="2701"/>
          <a:stretch/>
        </p:blipFill>
        <p:spPr>
          <a:xfrm>
            <a:off x="7807202" y="2473089"/>
            <a:ext cx="3472092" cy="1953051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человек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6745350-3F30-4866-8105-DF768C7D3D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6" r="3867"/>
          <a:stretch/>
        </p:blipFill>
        <p:spPr>
          <a:xfrm>
            <a:off x="7807201" y="4580572"/>
            <a:ext cx="3472092" cy="227742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EF33F19-19F4-4F03-A91F-7F59547B228A}"/>
              </a:ext>
            </a:extLst>
          </p:cNvPr>
          <p:cNvSpPr/>
          <p:nvPr/>
        </p:nvSpPr>
        <p:spPr>
          <a:xfrm rot="16200000">
            <a:off x="7828748" y="3407453"/>
            <a:ext cx="3429001" cy="3472093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>
            <a:solidFill>
              <a:schemeClr val="accent6">
                <a:lumMod val="75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AB3284-F0F9-4975-A195-7AA69D711EA0}"/>
              </a:ext>
            </a:extLst>
          </p:cNvPr>
          <p:cNvSpPr txBox="1"/>
          <p:nvPr/>
        </p:nvSpPr>
        <p:spPr>
          <a:xfrm>
            <a:off x="497023" y="1567442"/>
            <a:ext cx="69972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  <a:cs typeface="Times New Roman" panose="02020603050405020304" pitchFamily="18" charset="0"/>
              </a:rPr>
              <a:t>Структура прогулки</a:t>
            </a:r>
          </a:p>
          <a:p>
            <a:endParaRPr lang="ru-RU" sz="2800" dirty="0">
              <a:solidFill>
                <a:srgbClr val="002060"/>
              </a:solidFill>
              <a:latin typeface="Rockin' Record" panose="020B06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Труд детей на участке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Индивидуальная работа с детьми по развитию движений, физических качеств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entury Gothic" panose="020B0502020202020204" pitchFamily="34" charset="0"/>
                <a:cs typeface="Times New Roman" panose="02020603050405020304" pitchFamily="18" charset="0"/>
              </a:rPr>
              <a:t>Самостоятельная игровая деятельность.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пребывание на открытом воздухе для отдыха, развлечения.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человек, группа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1EA27B49-1802-4C8A-99F6-969CDA6937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/>
          <a:stretch/>
        </p:blipFill>
        <p:spPr>
          <a:xfrm>
            <a:off x="7807201" y="0"/>
            <a:ext cx="3472092" cy="23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EB6109-7DAB-498A-AD62-8D0B75BBC233}"/>
              </a:ext>
            </a:extLst>
          </p:cNvPr>
          <p:cNvSpPr/>
          <p:nvPr/>
        </p:nvSpPr>
        <p:spPr>
          <a:xfrm>
            <a:off x="0" y="9812"/>
            <a:ext cx="5651654" cy="38130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21C5D149-E301-411B-BCE8-7D941F22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49732" y="44687"/>
            <a:ext cx="719719" cy="680465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человек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4E3BEEE-A5D5-44A6-886D-973BA44D3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2" b="23075"/>
          <a:stretch/>
        </p:blipFill>
        <p:spPr>
          <a:xfrm>
            <a:off x="-1" y="3621694"/>
            <a:ext cx="12191999" cy="3236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4167B-0DF7-4835-A3E4-E814BB3CAB19}"/>
              </a:ext>
            </a:extLst>
          </p:cNvPr>
          <p:cNvSpPr txBox="1"/>
          <p:nvPr/>
        </p:nvSpPr>
        <p:spPr>
          <a:xfrm>
            <a:off x="874605" y="131005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7B0890-D385-478F-9ED1-A04677303253}"/>
              </a:ext>
            </a:extLst>
          </p:cNvPr>
          <p:cNvSpPr/>
          <p:nvPr/>
        </p:nvSpPr>
        <p:spPr>
          <a:xfrm>
            <a:off x="1" y="3584536"/>
            <a:ext cx="5651654" cy="3273463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>
            <a:solidFill>
              <a:schemeClr val="accent1">
                <a:shade val="50000"/>
                <a:alpha val="3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788D4-7BD3-434B-9C0A-347C43971D64}"/>
              </a:ext>
            </a:extLst>
          </p:cNvPr>
          <p:cNvSpPr txBox="1"/>
          <p:nvPr/>
        </p:nvSpPr>
        <p:spPr>
          <a:xfrm>
            <a:off x="509591" y="1277681"/>
            <a:ext cx="5006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Rockin' Record" panose="020B0600000000000000" pitchFamily="34" charset="0"/>
              </a:rPr>
              <a:t>Участие семьи в образовательном процессе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6AB3F-29A2-4007-B99A-0153CEF63A37}"/>
              </a:ext>
            </a:extLst>
          </p:cNvPr>
          <p:cNvSpPr txBox="1"/>
          <p:nvPr/>
        </p:nvSpPr>
        <p:spPr>
          <a:xfrm>
            <a:off x="6161245" y="638836"/>
            <a:ext cx="56516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РФ "ОБ ОБРАЗОВАНИИ«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являются первыми педагогами. Они обязаны заложить основы физического, нравственного и интеллектуального развития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407041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86CF2B96-F3BA-4A94-8595-9B15BCEA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38715" y="103756"/>
            <a:ext cx="719719" cy="6804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BA412F-FA4C-4514-927C-464921D9BD12}"/>
              </a:ext>
            </a:extLst>
          </p:cNvPr>
          <p:cNvSpPr txBox="1"/>
          <p:nvPr/>
        </p:nvSpPr>
        <p:spPr>
          <a:xfrm>
            <a:off x="858434" y="190072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7532E3-845A-4CFE-8FFD-C06D563E1C8E}"/>
              </a:ext>
            </a:extLst>
          </p:cNvPr>
          <p:cNvSpPr txBox="1"/>
          <p:nvPr/>
        </p:nvSpPr>
        <p:spPr>
          <a:xfrm>
            <a:off x="524294" y="968270"/>
            <a:ext cx="689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</a:rPr>
              <a:t>Подвижные игры с участием родителей</a:t>
            </a:r>
          </a:p>
        </p:txBody>
      </p:sp>
      <p:pic>
        <p:nvPicPr>
          <p:cNvPr id="5" name="Рисунок 4" descr="Изображение выглядит как человек, ребенок, маленьки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7DA01FF-5422-498D-9BA2-8508D3414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8839" r="28347" b="12507"/>
          <a:stretch/>
        </p:blipFill>
        <p:spPr>
          <a:xfrm>
            <a:off x="5845996" y="1353436"/>
            <a:ext cx="5149426" cy="4217632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ребенок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C0367FD3-C194-47CF-B844-F7659F7DE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10177" r="15784"/>
          <a:stretch/>
        </p:blipFill>
        <p:spPr>
          <a:xfrm>
            <a:off x="881584" y="2008558"/>
            <a:ext cx="4592500" cy="35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6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1CD8B1-5E89-4909-8DCD-C025631D5C00}"/>
              </a:ext>
            </a:extLst>
          </p:cNvPr>
          <p:cNvSpPr txBox="1"/>
          <p:nvPr/>
        </p:nvSpPr>
        <p:spPr>
          <a:xfrm>
            <a:off x="719718" y="5491638"/>
            <a:ext cx="10218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</a:rPr>
              <a:t>спортивные игры с участием родителей</a:t>
            </a:r>
          </a:p>
        </p:txBody>
      </p:sp>
      <p:pic>
        <p:nvPicPr>
          <p:cNvPr id="10" name="Рисунок 9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91F8212B-FC28-4934-B64C-899306A067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-1" y="-14"/>
            <a:ext cx="719719" cy="6804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FD93FF-AF1C-4181-92E1-41562B948B99}"/>
              </a:ext>
            </a:extLst>
          </p:cNvPr>
          <p:cNvSpPr txBox="1"/>
          <p:nvPr/>
        </p:nvSpPr>
        <p:spPr>
          <a:xfrm>
            <a:off x="596463" y="49306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pic>
        <p:nvPicPr>
          <p:cNvPr id="4" name="Рисунок 3" descr="Изображение выглядит как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A1BDB0FF-8B35-46CC-9F78-3A66AF153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23214" r="23875" b="974"/>
          <a:stretch/>
        </p:blipFill>
        <p:spPr>
          <a:xfrm>
            <a:off x="873303" y="974852"/>
            <a:ext cx="5222697" cy="37068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ебенок, человек, маленьк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21B07CFF-68F6-4647-B6B0-66430E3E7D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31161" r="33930" b="5199"/>
          <a:stretch/>
        </p:blipFill>
        <p:spPr>
          <a:xfrm>
            <a:off x="6400889" y="974852"/>
            <a:ext cx="4917808" cy="37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99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86CF2B96-F3BA-4A94-8595-9B15BCEA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38715" y="103756"/>
            <a:ext cx="719719" cy="6804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BA412F-FA4C-4514-927C-464921D9BD12}"/>
              </a:ext>
            </a:extLst>
          </p:cNvPr>
          <p:cNvSpPr txBox="1"/>
          <p:nvPr/>
        </p:nvSpPr>
        <p:spPr>
          <a:xfrm>
            <a:off x="858434" y="190072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7532E3-845A-4CFE-8FFD-C06D563E1C8E}"/>
              </a:ext>
            </a:extLst>
          </p:cNvPr>
          <p:cNvSpPr txBox="1"/>
          <p:nvPr/>
        </p:nvSpPr>
        <p:spPr>
          <a:xfrm>
            <a:off x="524294" y="968270"/>
            <a:ext cx="6890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</a:rPr>
              <a:t>Хороводные игры с участием родителей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B421B93-FE3C-4A7D-A722-9757B88F7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4215"/>
          <a:stretch/>
        </p:blipFill>
        <p:spPr>
          <a:xfrm>
            <a:off x="5845996" y="1353436"/>
            <a:ext cx="5149426" cy="42176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6F4595E-E562-4665-B7AC-E54EADE8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658"/>
          <a:stretch/>
        </p:blipFill>
        <p:spPr>
          <a:xfrm>
            <a:off x="881584" y="2008558"/>
            <a:ext cx="4592500" cy="35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4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09B13-FE46-4A72-8139-996D10A2B382}"/>
              </a:ext>
            </a:extLst>
          </p:cNvPr>
          <p:cNvSpPr txBox="1"/>
          <p:nvPr/>
        </p:nvSpPr>
        <p:spPr>
          <a:xfrm>
            <a:off x="4286946" y="6383089"/>
            <a:ext cx="2708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www.dou66-zabavushka.ru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окно&#10;&#10;Автоматически созданное описание">
            <a:extLst>
              <a:ext uri="{FF2B5EF4-FFF2-40B4-BE49-F238E27FC236}">
                <a16:creationId xmlns:a16="http://schemas.microsoft.com/office/drawing/2014/main" id="{FFE9EA6E-FF31-4890-91C9-1918FBE63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8" t="14534" r="21134" b="20209"/>
          <a:stretch/>
        </p:blipFill>
        <p:spPr>
          <a:xfrm>
            <a:off x="11429599" y="103756"/>
            <a:ext cx="719719" cy="68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24F3F-53E9-4A5B-BD58-0C5BEE273E17}"/>
              </a:ext>
            </a:extLst>
          </p:cNvPr>
          <p:cNvSpPr txBox="1"/>
          <p:nvPr/>
        </p:nvSpPr>
        <p:spPr>
          <a:xfrm>
            <a:off x="7594894" y="190072"/>
            <a:ext cx="37084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 ДЕТСКИЙ САД  № 66 «ЗАБАВУШКА»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15AC6E-566D-47A8-830B-E41203697B43}"/>
              </a:ext>
            </a:extLst>
          </p:cNvPr>
          <p:cNvCxnSpPr>
            <a:cxnSpLocks/>
          </p:cNvCxnSpPr>
          <p:nvPr/>
        </p:nvCxnSpPr>
        <p:spPr>
          <a:xfrm flipH="1">
            <a:off x="562603" y="6277510"/>
            <a:ext cx="1063053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F8AD0-7FB7-4B65-AE89-E8C337DCA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10462" r="61323" b="18345"/>
          <a:stretch/>
        </p:blipFill>
        <p:spPr>
          <a:xfrm>
            <a:off x="-4884" y="0"/>
            <a:ext cx="4010528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C98770-376F-4283-97F6-0E47258512D8}"/>
              </a:ext>
            </a:extLst>
          </p:cNvPr>
          <p:cNvSpPr/>
          <p:nvPr/>
        </p:nvSpPr>
        <p:spPr>
          <a:xfrm>
            <a:off x="-1" y="0"/>
            <a:ext cx="1299411" cy="6858000"/>
          </a:xfrm>
          <a:prstGeom prst="rect">
            <a:avLst/>
          </a:prstGeom>
          <a:solidFill>
            <a:schemeClr val="accent6">
              <a:lumMod val="75000"/>
              <a:alpha val="41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5CD833-A671-4A81-8F0D-CF89B689C9FE}"/>
              </a:ext>
            </a:extLst>
          </p:cNvPr>
          <p:cNvSpPr txBox="1"/>
          <p:nvPr/>
        </p:nvSpPr>
        <p:spPr>
          <a:xfrm>
            <a:off x="4411711" y="1002535"/>
            <a:ext cx="636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Rockin' Record" panose="020B0600000000000000" pitchFamily="34" charset="0"/>
              </a:rPr>
              <a:t>Информационное сопровождение родителей: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BA97-AE33-41F0-8FB5-87EA4563B8AF}"/>
              </a:ext>
            </a:extLst>
          </p:cNvPr>
          <p:cNvSpPr txBox="1"/>
          <p:nvPr/>
        </p:nvSpPr>
        <p:spPr>
          <a:xfrm>
            <a:off x="4355790" y="2470471"/>
            <a:ext cx="74336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МАДОУ города Нижневартовска ДС №66 «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Забавушка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публикация памяток, консультаций для родителей и педагогов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ОФОРМЛЕНИЕ СТЕНДОВ В ПРИЁМНОЙ ГРУППЫ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ПЕДАГОГА ОКСАК Е. В.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ЧАТЫ В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97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53813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310</Words>
  <Application>Microsoft Office PowerPoint</Application>
  <PresentationFormat>Широкоэкранный</PresentationFormat>
  <Paragraphs>50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Rockin' Record</vt:lpstr>
      <vt:lpstr>Times New Roman</vt:lpstr>
      <vt:lpstr>Wingdings</vt:lpstr>
      <vt:lpstr>Тема Office</vt:lpstr>
      <vt:lpstr>Обеспечение безопасности детей дошкольного возраста при организации прогулок в дошкольном учреждении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УЧАСТИЕ В КОНКУРСЕ ПРОФЕССИОНАЛЬНОГО МАСТЕРСТВА, КАК РЕСУРС ДЛЯ РАЗВИТИЯ ПЕДАГОГА.</dc:title>
  <dc:creator>Татьяна Некрасова</dc:creator>
  <cp:lastModifiedBy>Татьяна Некрасова</cp:lastModifiedBy>
  <cp:revision>6</cp:revision>
  <dcterms:created xsi:type="dcterms:W3CDTF">2020-12-19T18:20:53Z</dcterms:created>
  <dcterms:modified xsi:type="dcterms:W3CDTF">2021-04-11T18:22:33Z</dcterms:modified>
</cp:coreProperties>
</file>